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 varScale="1">
        <p:scale>
          <a:sx n="68" d="100"/>
          <a:sy n="68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 dirty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junio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65616"/>
              </p:ext>
            </p:extLst>
          </p:nvPr>
        </p:nvGraphicFramePr>
        <p:xfrm>
          <a:off x="290512" y="1916832"/>
          <a:ext cx="8585201" cy="4097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756.695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733.194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688.972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441.473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510.107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1.185.531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1.198.168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1.243.301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1.874.503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CMF, tales como </a:t>
            </a:r>
            <a:r>
              <a:rPr lang="es-CL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. General de Fondos.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739144"/>
              </p:ext>
            </p:extLst>
          </p:nvPr>
        </p:nvGraphicFramePr>
        <p:xfrm>
          <a:off x="319297" y="1835696"/>
          <a:ext cx="8319300" cy="4052700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jun.’20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jun.’21 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551.808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3.878.479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690.426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4.062.618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330.338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1.470.071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415.120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1.618.579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206.499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1.022.686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288.290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1.156.075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883.259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52.526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974.648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Administradora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13.909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1.137.406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7.255.956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1.449.007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7.828.003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574867"/>
              </p:ext>
            </p:extLst>
          </p:nvPr>
        </p:nvGraphicFramePr>
        <p:xfrm>
          <a:off x="323528" y="1813982"/>
          <a:ext cx="8100000" cy="4135298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6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jun.’21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1.589.568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1.753.586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183.309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702.000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795.075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87.294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2.562.739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2.818.208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abril - junio 2021)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0973"/>
              </p:ext>
            </p:extLst>
          </p:nvPr>
        </p:nvGraphicFramePr>
        <p:xfrm>
          <a:off x="503720" y="2012962"/>
          <a:ext cx="8244000" cy="395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36.873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49.351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(junio 2021)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43753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937.999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618.900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143.585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52.193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65.069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242.508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233.240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16.723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7.629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1.287.740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926.982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63.366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(junio 2003 – junio 2021)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345020"/>
              </p:ext>
            </p:extLst>
          </p:nvPr>
        </p:nvGraphicFramePr>
        <p:xfrm>
          <a:off x="722313" y="2151063"/>
          <a:ext cx="8118475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Worksheet" r:id="rId3" imgW="7991389" imgH="3791083" progId="Excel.Sheet.8">
                  <p:embed/>
                </p:oleObj>
              </mc:Choice>
              <mc:Fallback>
                <p:oleObj name="Worksheet" r:id="rId3" imgW="7991389" imgH="3791083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151063"/>
                        <a:ext cx="8118475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8639</TotalTime>
  <Words>954</Words>
  <Application>Microsoft Office PowerPoint</Application>
  <PresentationFormat>Presentación en pantalla (4:3)</PresentationFormat>
  <Paragraphs>289</Paragraphs>
  <Slides>11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Worksheet</vt:lpstr>
      <vt:lpstr>Información sobre APV y APVC  a junio 2021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abril - junio 2021)</vt:lpstr>
      <vt:lpstr>Número de personas con cuentas de ahorro Previsional Voluntario por industria y género (junio 2021)</vt:lpstr>
      <vt:lpstr>Evolución del saldo de Ahorro  Previsional Voluntario y número de cuentas  (junio 2003 – junio 2021)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DAGOBERTO VALENZUELA CUEVAS</cp:lastModifiedBy>
  <cp:revision>612</cp:revision>
  <dcterms:created xsi:type="dcterms:W3CDTF">2003-09-04T14:25:55Z</dcterms:created>
  <dcterms:modified xsi:type="dcterms:W3CDTF">2021-12-14T19:25:12Z</dcterms:modified>
</cp:coreProperties>
</file>